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62" r:id="rId3"/>
    <p:sldId id="263" r:id="rId4"/>
    <p:sldId id="264" r:id="rId5"/>
  </p:sldIdLst>
  <p:sldSz cx="12192000" cy="6858000"/>
  <p:notesSz cx="6858000" cy="9144000"/>
  <p:defaultTextStyle>
    <a:defPPr>
      <a:defRPr lang="es-A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56A"/>
    <a:srgbClr val="6D5A70"/>
    <a:srgbClr val="B23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974" y="2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98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C980DA36-46A8-45F7-048B-3F9CB13405C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 dirty="0"/>
              <a:t>TRABAJO </a:t>
            </a:r>
            <a:r>
              <a:rPr lang="es-ES" dirty="0" err="1"/>
              <a:t>N°</a:t>
            </a:r>
            <a:r>
              <a:rPr lang="es-ES" dirty="0"/>
              <a:t>: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1166580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9A2AA2-3406-4057-A818-FCD3D40CD261}" type="datetimeFigureOut">
              <a:rPr lang="es-AR" smtClean="0"/>
              <a:t>14/8/2026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C71233-BC97-473B-A39A-D2E22AB9D4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58123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084061-F30E-89E1-F94C-07BFABEAA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F9D02-F168-4259-9226-09FFA38FA1AE}" type="datetimeFigureOut">
              <a:rPr lang="es-AR" smtClean="0"/>
              <a:pPr>
                <a:defRPr/>
              </a:pPr>
              <a:t>14/8/2026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114977-B502-C142-C251-D505AF14B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8791E8A-11A5-FC62-B98E-C56FB0FA2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FABB4D-CC92-4A4F-AEA7-8FBE793E463E}" type="slidenum">
              <a:rPr lang="es-AR" altLang="es-AR"/>
              <a:pPr/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1656914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810F96-0BE8-FB38-E710-563B08531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6A328-0DB7-4700-88D3-B63D2C9455D7}" type="datetimeFigureOut">
              <a:rPr lang="es-AR" smtClean="0"/>
              <a:pPr>
                <a:defRPr/>
              </a:pPr>
              <a:t>14/8/2026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8D011D-03AF-6658-EC56-EE8407363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E16563-2AC6-0E6F-C54E-8BA83E301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10D00D-9AC8-4587-B363-73874DAB913B}" type="slidenum">
              <a:rPr lang="es-AR" altLang="es-AR"/>
              <a:pPr/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3066635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3E552B-250F-409B-D39B-BDFD148E0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8619C-BD24-4403-A440-F1F8D2E66E10}" type="datetimeFigureOut">
              <a:rPr lang="es-AR" smtClean="0"/>
              <a:pPr>
                <a:defRPr/>
              </a:pPr>
              <a:t>14/8/2026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8F6C7F-0C3A-12DA-A9AD-58A8BF5BA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5329B5-F8BB-0A7E-C4C4-2D2F65F3C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BC09A4-E8DB-48E5-A166-B23D22DB5C7B}" type="slidenum">
              <a:rPr lang="es-AR" altLang="es-AR"/>
              <a:pPr/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1335779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E283A60C-2083-5246-E181-4B207D66B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42166-77A5-4B01-AC35-1CE2B4824851}" type="datetimeFigureOut">
              <a:rPr lang="es-AR" smtClean="0"/>
              <a:pPr>
                <a:defRPr/>
              </a:pPr>
              <a:t>14/8/2026</a:t>
            </a:fld>
            <a:endParaRPr lang="es-AR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67293001-5736-0C63-EC21-2D1A7870B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0CCD824F-D381-4792-A266-E1407B5E8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B655B4-49FD-4885-B071-4738FB11A5F5}" type="slidenum">
              <a:rPr lang="es-AR" altLang="es-AR"/>
              <a:pPr/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1018508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3">
            <a:extLst>
              <a:ext uri="{FF2B5EF4-FFF2-40B4-BE49-F238E27FC236}">
                <a16:creationId xmlns:a16="http://schemas.microsoft.com/office/drawing/2014/main" id="{9C412398-E041-3C5E-0745-42D00D8EE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62C58-5313-4A0F-991C-C9F371C97793}" type="datetimeFigureOut">
              <a:rPr lang="es-AR" smtClean="0"/>
              <a:pPr>
                <a:defRPr/>
              </a:pPr>
              <a:t>14/8/2026</a:t>
            </a:fld>
            <a:endParaRPr lang="es-AR"/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9B1F3C39-D9BF-CB38-C5B2-7B5037BF6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B304D532-8BA5-FDB3-A810-73984E31B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651CAE-F799-45C6-94F0-4E0AE18F4784}" type="slidenum">
              <a:rPr lang="es-AR" altLang="es-AR"/>
              <a:pPr/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3413044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3">
            <a:extLst>
              <a:ext uri="{FF2B5EF4-FFF2-40B4-BE49-F238E27FC236}">
                <a16:creationId xmlns:a16="http://schemas.microsoft.com/office/drawing/2014/main" id="{7950B37F-6C93-0A76-CF9A-0147F65CA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81AA5-0F9D-4938-89A7-214749CD1936}" type="datetimeFigureOut">
              <a:rPr lang="es-AR" smtClean="0"/>
              <a:pPr>
                <a:defRPr/>
              </a:pPr>
              <a:t>14/8/2026</a:t>
            </a:fld>
            <a:endParaRPr lang="es-AR"/>
          </a:p>
        </p:txBody>
      </p:sp>
      <p:sp>
        <p:nvSpPr>
          <p:cNvPr id="4" name="Marcador de pie de página 4">
            <a:extLst>
              <a:ext uri="{FF2B5EF4-FFF2-40B4-BE49-F238E27FC236}">
                <a16:creationId xmlns:a16="http://schemas.microsoft.com/office/drawing/2014/main" id="{00ED5D08-B3C4-85AF-5B40-3638E501C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Marcador de número de diapositiva 5">
            <a:extLst>
              <a:ext uri="{FF2B5EF4-FFF2-40B4-BE49-F238E27FC236}">
                <a16:creationId xmlns:a16="http://schemas.microsoft.com/office/drawing/2014/main" id="{8CA8B47F-AD93-DAD9-7C72-9DA90A5F0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65DCE1-48C5-41DA-9660-35E5684A4F95}" type="slidenum">
              <a:rPr lang="es-AR" altLang="es-AR"/>
              <a:pPr/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3367712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>
            <a:extLst>
              <a:ext uri="{FF2B5EF4-FFF2-40B4-BE49-F238E27FC236}">
                <a16:creationId xmlns:a16="http://schemas.microsoft.com/office/drawing/2014/main" id="{8A8948A4-5E28-3C84-D9C9-B1A6F6BBA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58287-CAA9-4906-B165-6E42760B4A3D}" type="datetimeFigureOut">
              <a:rPr lang="es-AR" smtClean="0"/>
              <a:pPr>
                <a:defRPr/>
              </a:pPr>
              <a:t>14/8/2026</a:t>
            </a:fld>
            <a:endParaRPr lang="es-AR"/>
          </a:p>
        </p:txBody>
      </p:sp>
      <p:sp>
        <p:nvSpPr>
          <p:cNvPr id="3" name="Marcador de pie de página 4">
            <a:extLst>
              <a:ext uri="{FF2B5EF4-FFF2-40B4-BE49-F238E27FC236}">
                <a16:creationId xmlns:a16="http://schemas.microsoft.com/office/drawing/2014/main" id="{60EF3B0F-FF63-A832-F47F-E71587A24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" name="Marcador de número de diapositiva 5">
            <a:extLst>
              <a:ext uri="{FF2B5EF4-FFF2-40B4-BE49-F238E27FC236}">
                <a16:creationId xmlns:a16="http://schemas.microsoft.com/office/drawing/2014/main" id="{3C369D0C-6FEA-E028-FF94-4C3B43A19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DCB9D4-1034-4FD2-9D4B-671412990DD2}" type="slidenum">
              <a:rPr lang="es-AR" altLang="es-AR"/>
              <a:pPr/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252371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4B210735-E106-9CD4-4181-A69667DF8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CC3A6-DDA4-4AA5-8916-A347B7B22B46}" type="datetimeFigureOut">
              <a:rPr lang="es-AR" smtClean="0"/>
              <a:pPr>
                <a:defRPr/>
              </a:pPr>
              <a:t>14/8/2026</a:t>
            </a:fld>
            <a:endParaRPr lang="es-AR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B901BFE8-A2C4-A477-3606-CF5E0606C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CF192F23-E8DB-7DBE-D8E3-EED4ACBF2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946048-7BC2-41CA-817D-BF5E1F6A785F}" type="slidenum">
              <a:rPr lang="es-AR" altLang="es-AR"/>
              <a:pPr/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2852440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s-AR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F3729982-1040-2E7F-58AA-2CF99C76F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5B0F9-2FAC-400C-BF14-ACACDD47F24D}" type="datetimeFigureOut">
              <a:rPr lang="es-AR" smtClean="0"/>
              <a:pPr>
                <a:defRPr/>
              </a:pPr>
              <a:t>14/8/2026</a:t>
            </a:fld>
            <a:endParaRPr lang="es-AR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58C7FD80-DE02-9856-CEBE-610556E62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4A5407FC-A087-DC68-2C93-188D854BF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B496BD-B6F3-43A6-9B39-F8465CFBAAF6}" type="slidenum">
              <a:rPr lang="es-AR" altLang="es-AR"/>
              <a:pPr/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2346942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608C743-02F3-458C-6FA1-643DDD65E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C85C6-335E-4D99-82EF-A06E1B18E71E}" type="datetimeFigureOut">
              <a:rPr lang="es-AR" smtClean="0"/>
              <a:pPr>
                <a:defRPr/>
              </a:pPr>
              <a:t>14/8/2026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ACE5D7-F713-E804-8654-06F86E9BF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2C7871A-B58A-CB67-8C26-DC7933A7F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F0E6F3-018A-4871-9817-81EC60F0BA14}" type="slidenum">
              <a:rPr lang="es-AR" altLang="es-AR"/>
              <a:pPr/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3407968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536408-DB95-5BA3-DEE6-280CE1D5E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68F7B-E4B2-45E8-A505-6B0FC68A6E51}" type="datetimeFigureOut">
              <a:rPr lang="es-AR" smtClean="0"/>
              <a:pPr>
                <a:defRPr/>
              </a:pPr>
              <a:t>14/8/2026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BDAA78-4C98-AF18-582F-10D99F69E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B63B58-BE9A-74CC-ED28-B24D3618E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E08018-D806-454B-9C39-89AE03B09BE8}" type="slidenum">
              <a:rPr lang="es-AR" altLang="es-AR"/>
              <a:pPr/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531935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>
            <a:extLst>
              <a:ext uri="{FF2B5EF4-FFF2-40B4-BE49-F238E27FC236}">
                <a16:creationId xmlns:a16="http://schemas.microsoft.com/office/drawing/2014/main" id="{A11753DC-7A16-7335-139B-8920F310E0E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/>
              <a:t>Haga clic para modificar el estilo de título del patrón</a:t>
            </a:r>
            <a:endParaRPr lang="es-AR" altLang="es-AR"/>
          </a:p>
        </p:txBody>
      </p:sp>
      <p:sp>
        <p:nvSpPr>
          <p:cNvPr id="1027" name="Marcador de texto 2">
            <a:extLst>
              <a:ext uri="{FF2B5EF4-FFF2-40B4-BE49-F238E27FC236}">
                <a16:creationId xmlns:a16="http://schemas.microsoft.com/office/drawing/2014/main" id="{369FD4D7-4B8D-9942-7885-3706BB1A86E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/>
              <a:t>Editar el estilo de texto del patrón</a:t>
            </a:r>
          </a:p>
          <a:p>
            <a:pPr lvl="1"/>
            <a:r>
              <a:rPr lang="es-ES" altLang="es-AR"/>
              <a:t>Segundo nivel</a:t>
            </a:r>
          </a:p>
          <a:p>
            <a:pPr lvl="2"/>
            <a:r>
              <a:rPr lang="es-ES" altLang="es-AR"/>
              <a:t>Tercer nivel</a:t>
            </a:r>
          </a:p>
          <a:p>
            <a:pPr lvl="3"/>
            <a:r>
              <a:rPr lang="es-ES" altLang="es-AR"/>
              <a:t>Cuarto nivel</a:t>
            </a:r>
          </a:p>
          <a:p>
            <a:pPr lvl="4"/>
            <a:r>
              <a:rPr lang="es-ES" altLang="es-AR"/>
              <a:t>Quinto nivel</a:t>
            </a:r>
            <a:endParaRPr lang="es-AR" alt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4729C8-6ECC-3E84-95FA-C88661B241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FDD7160-66E4-4B5F-B1D5-0FE0A8F55839}" type="datetimeFigureOut">
              <a:rPr lang="es-AR" smtClean="0"/>
              <a:pPr>
                <a:defRPr/>
              </a:pPr>
              <a:t>14/8/2026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D46D5A7-3BC7-272E-B034-777F85C07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D4F883-88D9-BC7C-3654-47F26AA915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112CFE3E-7B8D-485F-B559-F22F5BF531A3}" type="slidenum">
              <a:rPr lang="es-AR" altLang="es-AR"/>
              <a:pPr/>
              <a:t>‹Nº›</a:t>
            </a:fld>
            <a:endParaRPr lang="es-AR" alt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702E46C-F58B-236C-B5D0-68F44B95EDBF}"/>
              </a:ext>
            </a:extLst>
          </p:cNvPr>
          <p:cNvSpPr txBox="1"/>
          <p:nvPr/>
        </p:nvSpPr>
        <p:spPr>
          <a:xfrm>
            <a:off x="1503027" y="2153651"/>
            <a:ext cx="9185945" cy="2550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AR" sz="3400" b="1" dirty="0">
                <a:solidFill>
                  <a:srgbClr val="00356A"/>
                </a:solidFill>
                <a:latin typeface="Heebo" pitchFamily="2" charset="-79"/>
                <a:cs typeface="Heebo" pitchFamily="2" charset="-79"/>
              </a:rPr>
              <a:t>TÍTULO DEL TRABAJO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AR" sz="2000" dirty="0">
              <a:solidFill>
                <a:srgbClr val="00356A"/>
              </a:solidFill>
              <a:latin typeface="Heebo" pitchFamily="2" charset="-79"/>
              <a:cs typeface="Heebo" pitchFamily="2" charset="-79"/>
            </a:endParaRPr>
          </a:p>
          <a:p>
            <a:pPr lv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AR" kern="1600" dirty="0">
                <a:solidFill>
                  <a:srgbClr val="00356A"/>
                </a:solidFill>
                <a:latin typeface="Heebo" pitchFamily="2" charset="-79"/>
                <a:cs typeface="Heebo" pitchFamily="2" charset="-79"/>
              </a:rPr>
              <a:t>Autor Principal</a:t>
            </a:r>
          </a:p>
          <a:p>
            <a:pPr lv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AR" kern="1600" dirty="0">
                <a:solidFill>
                  <a:srgbClr val="00356A"/>
                </a:solidFill>
                <a:latin typeface="Heebo" pitchFamily="2" charset="-79"/>
                <a:cs typeface="Heebo" pitchFamily="2" charset="-79"/>
              </a:rPr>
              <a:t>Coautor 1</a:t>
            </a:r>
          </a:p>
          <a:p>
            <a:pPr lv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AR" kern="1600" dirty="0">
                <a:solidFill>
                  <a:srgbClr val="00356A"/>
                </a:solidFill>
                <a:latin typeface="Heebo" pitchFamily="2" charset="-79"/>
                <a:cs typeface="Heebo" pitchFamily="2" charset="-79"/>
              </a:rPr>
              <a:t>Coautor 2</a:t>
            </a:r>
          </a:p>
          <a:p>
            <a:pPr lv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AR" kern="1600" dirty="0">
                <a:solidFill>
                  <a:srgbClr val="00356A"/>
                </a:solidFill>
                <a:latin typeface="Heebo" pitchFamily="2" charset="-79"/>
                <a:cs typeface="Heebo" pitchFamily="2" charset="-79"/>
              </a:rPr>
              <a:t>Institución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E186F5-3929-950E-0FBD-20ABEF937A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6914" y="272370"/>
            <a:ext cx="2466886" cy="107086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9F6A99C-7147-533B-AF77-63BB3FCAE501}"/>
              </a:ext>
            </a:extLst>
          </p:cNvPr>
          <p:cNvSpPr txBox="1"/>
          <p:nvPr/>
        </p:nvSpPr>
        <p:spPr>
          <a:xfrm>
            <a:off x="8886914" y="6134650"/>
            <a:ext cx="24668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000" dirty="0">
                <a:solidFill>
                  <a:srgbClr val="00356A"/>
                </a:solidFill>
                <a:latin typeface="Heebo" pitchFamily="2" charset="-79"/>
                <a:cs typeface="Heebo" pitchFamily="2" charset="-79"/>
              </a:rPr>
              <a:t>TRABAJO </a:t>
            </a:r>
            <a:r>
              <a:rPr lang="es-AR" sz="2000" dirty="0" err="1">
                <a:solidFill>
                  <a:srgbClr val="00356A"/>
                </a:solidFill>
                <a:latin typeface="Heebo" pitchFamily="2" charset="-79"/>
                <a:cs typeface="Heebo" pitchFamily="2" charset="-79"/>
              </a:rPr>
              <a:t>Nº</a:t>
            </a:r>
            <a:r>
              <a:rPr lang="es-AR" sz="2000" dirty="0">
                <a:solidFill>
                  <a:srgbClr val="00356A"/>
                </a:solidFill>
                <a:latin typeface="Heebo" pitchFamily="2" charset="-79"/>
                <a:cs typeface="Heebo" pitchFamily="2" charset="-79"/>
              </a:rPr>
              <a:t>: </a:t>
            </a:r>
            <a:endParaRPr lang="es-AR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7F229DE-8ECB-782F-B674-B43F21E316FE}"/>
              </a:ext>
            </a:extLst>
          </p:cNvPr>
          <p:cNvSpPr txBox="1"/>
          <p:nvPr/>
        </p:nvSpPr>
        <p:spPr>
          <a:xfrm>
            <a:off x="427838" y="1992313"/>
            <a:ext cx="11366997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AR" sz="2400" b="1" dirty="0">
                <a:solidFill>
                  <a:srgbClr val="00356A"/>
                </a:solidFill>
                <a:latin typeface="Heebo" pitchFamily="2" charset="-79"/>
                <a:cs typeface="Heebo" pitchFamily="2" charset="-79"/>
              </a:rPr>
              <a:t>Ingrese el texto aquí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AR" sz="3600" b="1" dirty="0">
              <a:solidFill>
                <a:srgbClr val="00356A"/>
              </a:solidFill>
              <a:latin typeface="Heebo" pitchFamily="2" charset="-79"/>
              <a:cs typeface="Heebo" pitchFamily="2" charset="-79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AR" sz="1000" b="1" dirty="0">
              <a:solidFill>
                <a:srgbClr val="00356A"/>
              </a:solidFill>
              <a:latin typeface="Heebo" pitchFamily="2" charset="-79"/>
              <a:cs typeface="Heebo" pitchFamily="2" charset="-79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AR" sz="2800" dirty="0">
                <a:solidFill>
                  <a:srgbClr val="00356A"/>
                </a:solidFill>
                <a:latin typeface="Heebo" pitchFamily="2" charset="-79"/>
                <a:cs typeface="Heebo" pitchFamily="2" charset="-79"/>
              </a:rPr>
              <a:t>…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AR" sz="2800" dirty="0">
                <a:solidFill>
                  <a:srgbClr val="00356A"/>
                </a:solidFill>
                <a:latin typeface="Heebo" pitchFamily="2" charset="-79"/>
                <a:cs typeface="Heebo" pitchFamily="2" charset="-79"/>
              </a:rPr>
              <a:t>…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AR" sz="2800" dirty="0">
                <a:solidFill>
                  <a:srgbClr val="00356A"/>
                </a:solidFill>
                <a:latin typeface="Heebo" pitchFamily="2" charset="-79"/>
                <a:cs typeface="Heebo" pitchFamily="2" charset="-79"/>
              </a:rPr>
              <a:t>…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AR" sz="2800" dirty="0">
                <a:solidFill>
                  <a:srgbClr val="00356A"/>
                </a:solidFill>
                <a:latin typeface="Heebo" pitchFamily="2" charset="-79"/>
                <a:cs typeface="Heebo" pitchFamily="2" charset="-79"/>
              </a:rPr>
              <a:t>…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AR" sz="3600" b="1" dirty="0">
              <a:solidFill>
                <a:srgbClr val="00356A"/>
              </a:solidFill>
              <a:latin typeface="Exo 2" panose="00000500000000000000" pitchFamily="50" charset="0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AR" dirty="0">
              <a:latin typeface="Exo 2" panose="00000500000000000000" pitchFamily="50" charset="0"/>
              <a:cs typeface="Arial" panose="020B0604020202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6B18C69-80F4-1D37-76F6-5B946B8A2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6914" y="272370"/>
            <a:ext cx="2466886" cy="1070869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86DDEE2-AE03-0C43-A2DB-50F45DC54120}"/>
              </a:ext>
            </a:extLst>
          </p:cNvPr>
          <p:cNvSpPr txBox="1"/>
          <p:nvPr/>
        </p:nvSpPr>
        <p:spPr>
          <a:xfrm>
            <a:off x="8886914" y="6134650"/>
            <a:ext cx="24668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000" dirty="0">
                <a:solidFill>
                  <a:srgbClr val="00356A"/>
                </a:solidFill>
                <a:latin typeface="Heebo" pitchFamily="2" charset="-79"/>
                <a:cs typeface="Heebo" pitchFamily="2" charset="-79"/>
              </a:rPr>
              <a:t>TRABAJO </a:t>
            </a:r>
            <a:r>
              <a:rPr lang="es-AR" sz="2000" dirty="0" err="1">
                <a:solidFill>
                  <a:srgbClr val="00356A"/>
                </a:solidFill>
                <a:latin typeface="Heebo" pitchFamily="2" charset="-79"/>
                <a:cs typeface="Heebo" pitchFamily="2" charset="-79"/>
              </a:rPr>
              <a:t>Nº</a:t>
            </a:r>
            <a:r>
              <a:rPr lang="es-AR" sz="2000" dirty="0">
                <a:solidFill>
                  <a:srgbClr val="00356A"/>
                </a:solidFill>
                <a:latin typeface="Heebo" pitchFamily="2" charset="-79"/>
                <a:cs typeface="Heebo" pitchFamily="2" charset="-79"/>
              </a:rPr>
              <a:t>: </a:t>
            </a:r>
            <a:endParaRPr lang="es-AR" sz="2000" dirty="0"/>
          </a:p>
        </p:txBody>
      </p:sp>
    </p:spTree>
    <p:extLst>
      <p:ext uri="{BB962C8B-B14F-4D97-AF65-F5344CB8AC3E}">
        <p14:creationId xmlns:p14="http://schemas.microsoft.com/office/powerpoint/2010/main" val="545847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444B423D-DB43-2071-6E3F-7EDBECABE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4180"/>
            <a:ext cx="10515600" cy="1325563"/>
          </a:xfrm>
        </p:spPr>
        <p:txBody>
          <a:bodyPr/>
          <a:lstStyle/>
          <a:p>
            <a:endParaRPr lang="es-AR" dirty="0">
              <a:solidFill>
                <a:srgbClr val="00356A"/>
              </a:solidFill>
            </a:endParaRP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540646C6-FF93-22D3-70AE-4B8446E63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90684"/>
            <a:ext cx="10515600" cy="3043966"/>
          </a:xfrm>
        </p:spPr>
        <p:txBody>
          <a:bodyPr/>
          <a:lstStyle/>
          <a:p>
            <a:endParaRPr lang="es-AR" dirty="0">
              <a:solidFill>
                <a:srgbClr val="00356A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C820DFA-3548-ACAA-FEB3-5A78687AB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6914" y="272370"/>
            <a:ext cx="2466886" cy="107086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E42FFD6-3C21-7F0E-B49B-1F322D1ADF67}"/>
              </a:ext>
            </a:extLst>
          </p:cNvPr>
          <p:cNvSpPr txBox="1"/>
          <p:nvPr/>
        </p:nvSpPr>
        <p:spPr>
          <a:xfrm>
            <a:off x="8886914" y="6134650"/>
            <a:ext cx="24668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000" dirty="0">
                <a:solidFill>
                  <a:srgbClr val="00356A"/>
                </a:solidFill>
                <a:latin typeface="Heebo" pitchFamily="2" charset="-79"/>
                <a:cs typeface="Heebo" pitchFamily="2" charset="-79"/>
              </a:rPr>
              <a:t>TRABAJO </a:t>
            </a:r>
            <a:r>
              <a:rPr lang="es-AR" sz="2000" dirty="0" err="1">
                <a:solidFill>
                  <a:srgbClr val="00356A"/>
                </a:solidFill>
                <a:latin typeface="Heebo" pitchFamily="2" charset="-79"/>
                <a:cs typeface="Heebo" pitchFamily="2" charset="-79"/>
              </a:rPr>
              <a:t>Nº</a:t>
            </a:r>
            <a:r>
              <a:rPr lang="es-AR" sz="2000" dirty="0">
                <a:solidFill>
                  <a:srgbClr val="00356A"/>
                </a:solidFill>
                <a:latin typeface="Heebo" pitchFamily="2" charset="-79"/>
                <a:cs typeface="Heebo" pitchFamily="2" charset="-79"/>
              </a:rPr>
              <a:t>: </a:t>
            </a:r>
            <a:endParaRPr lang="es-AR" sz="2000" dirty="0"/>
          </a:p>
        </p:txBody>
      </p:sp>
    </p:spTree>
    <p:extLst>
      <p:ext uri="{BB962C8B-B14F-4D97-AF65-F5344CB8AC3E}">
        <p14:creationId xmlns:p14="http://schemas.microsoft.com/office/powerpoint/2010/main" val="3304821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749294FC-A9FC-6A25-5E27-32FE02ED0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6914" y="272370"/>
            <a:ext cx="2466886" cy="1070869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41D08735-13FD-795C-4C19-2785E5AD1A8A}"/>
              </a:ext>
            </a:extLst>
          </p:cNvPr>
          <p:cNvSpPr txBox="1"/>
          <p:nvPr/>
        </p:nvSpPr>
        <p:spPr>
          <a:xfrm>
            <a:off x="8886914" y="6134650"/>
            <a:ext cx="24668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000" dirty="0">
                <a:solidFill>
                  <a:srgbClr val="00356A"/>
                </a:solidFill>
                <a:latin typeface="Heebo" pitchFamily="2" charset="-79"/>
                <a:cs typeface="Heebo" pitchFamily="2" charset="-79"/>
              </a:rPr>
              <a:t>TRABAJO </a:t>
            </a:r>
            <a:r>
              <a:rPr lang="es-AR" sz="2000" dirty="0" err="1">
                <a:solidFill>
                  <a:srgbClr val="00356A"/>
                </a:solidFill>
                <a:latin typeface="Heebo" pitchFamily="2" charset="-79"/>
                <a:cs typeface="Heebo" pitchFamily="2" charset="-79"/>
              </a:rPr>
              <a:t>Nº</a:t>
            </a:r>
            <a:r>
              <a:rPr lang="es-AR" sz="2000" dirty="0">
                <a:solidFill>
                  <a:srgbClr val="00356A"/>
                </a:solidFill>
                <a:latin typeface="Heebo" pitchFamily="2" charset="-79"/>
                <a:cs typeface="Heebo" pitchFamily="2" charset="-79"/>
              </a:rPr>
              <a:t>: </a:t>
            </a:r>
            <a:endParaRPr lang="es-AR" sz="2000" dirty="0"/>
          </a:p>
        </p:txBody>
      </p:sp>
    </p:spTree>
    <p:extLst>
      <p:ext uri="{BB962C8B-B14F-4D97-AF65-F5344CB8AC3E}">
        <p14:creationId xmlns:p14="http://schemas.microsoft.com/office/powerpoint/2010/main" val="40942687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1" id="{B6F2935F-4A0F-4E10-8139-FB7410776A2A}" vid="{7397BA2E-327E-4001-B500-C04B0F80CFB2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566</TotalTime>
  <Words>30</Words>
  <Application>Microsoft Office PowerPoint</Application>
  <PresentationFormat>Panorámica</PresentationFormat>
  <Paragraphs>17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Exo 2</vt:lpstr>
      <vt:lpstr>Heebo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>[A] DCE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>Daniel Santos</cp:lastModifiedBy>
  <cp:revision>11</cp:revision>
  <dcterms:created xsi:type="dcterms:W3CDTF">2018-09-19T19:15:08Z</dcterms:created>
  <dcterms:modified xsi:type="dcterms:W3CDTF">2026-08-14T10:22:46Z</dcterms:modified>
</cp:coreProperties>
</file>